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10" autoAdjust="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garantf1://45507728.0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Комитет по охране объектов культурного наследия Чукотского автономного округа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4569371"/>
          </a:xfrm>
        </p:spPr>
        <p:txBody>
          <a:bodyPr>
            <a:normAutofit fontScale="62500" lnSpcReduction="20000"/>
          </a:bodyPr>
          <a:lstStyle/>
          <a:p>
            <a:pPr indent="-450000" algn="just"/>
            <a:r>
              <a:rPr lang="ru-RU" dirty="0"/>
              <a:t>Комитет по охране объектов культурного наследия Чукотского автономного округа </a:t>
            </a:r>
            <a:r>
              <a:rPr lang="ru-RU" dirty="0" smtClean="0"/>
              <a:t>  зарегистрирован </a:t>
            </a:r>
            <a:r>
              <a:rPr lang="ru-RU" dirty="0"/>
              <a:t>по адресу: 689000, Чукотский автономный округ, город Анадырь, улица Беринга, д. 7</a:t>
            </a:r>
            <a:r>
              <a:rPr lang="ru-RU" dirty="0" smtClean="0"/>
              <a:t>.</a:t>
            </a:r>
          </a:p>
          <a:p>
            <a:pPr indent="-450000" algn="just"/>
            <a:endParaRPr lang="ru-RU" dirty="0"/>
          </a:p>
          <a:p>
            <a:pPr indent="-450000" algn="just"/>
            <a:r>
              <a:rPr lang="ru-RU" dirty="0" smtClean="0"/>
              <a:t>Комитет </a:t>
            </a:r>
            <a:r>
              <a:rPr lang="ru-RU" dirty="0"/>
              <a:t>по охране объектов культурного наследия Чукотского автономного округа осуществляет деятельность с 1 марта 2019 года на основании </a:t>
            </a:r>
            <a:r>
              <a:rPr lang="ru-RU" dirty="0">
                <a:hlinkClick r:id="rId2"/>
              </a:rPr>
              <a:t>Постановления Правительства Чукотского автономного округа от 21 декабря 2018 № 431 «Об утверждении Положения о Комитете по охране объектов культурного наследия Чукотского автономного округа</a:t>
            </a:r>
            <a:r>
              <a:rPr lang="ru-RU" dirty="0" smtClean="0"/>
              <a:t>».</a:t>
            </a:r>
          </a:p>
          <a:p>
            <a:pPr indent="-450000" algn="just"/>
            <a:endParaRPr lang="ru-RU" dirty="0"/>
          </a:p>
          <a:p>
            <a:pPr indent="-450000" algn="just"/>
            <a:r>
              <a:rPr lang="ru-RU" dirty="0" smtClean="0"/>
              <a:t>Комитет  осуществляет </a:t>
            </a:r>
            <a:r>
              <a:rPr lang="ru-RU" dirty="0"/>
              <a:t>переданные полномочия Российской Федерации по сохранению, использованию, популяризации и государственной охране объектов культурного </a:t>
            </a:r>
            <a:r>
              <a:rPr lang="ru-RU" dirty="0" smtClean="0"/>
              <a:t>наследия.</a:t>
            </a:r>
            <a:endParaRPr lang="ru-RU" dirty="0"/>
          </a:p>
        </p:txBody>
      </p:sp>
      <p:pic>
        <p:nvPicPr>
          <p:cNvPr id="1026" name="Picture 2" descr="C:\Users\O.Rybalchenko\Desktop\Светлана Викторовна рабочий стол\Аккани поселение\Фото Аккани Днепровский авг 2019\Фото Аккани_Днепровский_08-2019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134991" cy="453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Комитет по охране объектов культурного наследия Чукотского автономного округа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4569371"/>
          </a:xfrm>
        </p:spPr>
        <p:txBody>
          <a:bodyPr>
            <a:noAutofit/>
          </a:bodyPr>
          <a:lstStyle/>
          <a:p>
            <a:pPr marL="0" indent="450000">
              <a:buNone/>
            </a:pPr>
            <a:r>
              <a:rPr lang="ru-RU" sz="1200" b="1" dirty="0"/>
              <a:t>По состоянию на 31 декабря 2019 года:</a:t>
            </a:r>
          </a:p>
          <a:p>
            <a:pPr marL="0" indent="450000">
              <a:buNone/>
            </a:pPr>
            <a:r>
              <a:rPr lang="ru-RU" sz="1200" dirty="0"/>
              <a:t>на территории Чукотского автономного округа расположено </a:t>
            </a:r>
            <a:r>
              <a:rPr lang="ru-RU" sz="1200" u="sng" dirty="0"/>
              <a:t>318</a:t>
            </a:r>
            <a:r>
              <a:rPr lang="ru-RU" sz="1200" dirty="0"/>
              <a:t> объектов культурного наследия, поставленные на государственную охрану в соответствии с требованиями действующего законодательства, из них:</a:t>
            </a:r>
          </a:p>
          <a:p>
            <a:pPr marL="0" indent="450000">
              <a:buNone/>
            </a:pPr>
            <a:r>
              <a:rPr lang="ru-RU" sz="1200" b="1" dirty="0"/>
              <a:t>81</a:t>
            </a:r>
            <a:r>
              <a:rPr lang="ru-RU" sz="1200" dirty="0"/>
              <a:t> объект культурного наследия, </a:t>
            </a:r>
            <a:r>
              <a:rPr lang="ru-RU" sz="1200" b="1" dirty="0"/>
              <a:t>включенный </a:t>
            </a:r>
            <a:r>
              <a:rPr lang="ru-RU" sz="1200" dirty="0"/>
              <a:t>в Единый государственный реестр объектов культурного наследия (памятников истории и культуры) народов Российской Федерации </a:t>
            </a:r>
            <a:r>
              <a:rPr lang="ru-RU" sz="1200" dirty="0" smtClean="0"/>
              <a:t>:</a:t>
            </a:r>
            <a:endParaRPr lang="ru-RU" sz="1200" dirty="0"/>
          </a:p>
          <a:p>
            <a:pPr marL="0" indent="450000">
              <a:buNone/>
            </a:pPr>
            <a:r>
              <a:rPr lang="ru-RU" sz="1200" b="1" u="sng" dirty="0"/>
              <a:t>67 </a:t>
            </a:r>
            <a:r>
              <a:rPr lang="ru-RU" sz="1200" dirty="0"/>
              <a:t>объектов культурного наследия </a:t>
            </a:r>
            <a:r>
              <a:rPr lang="ru-RU" sz="1200" i="1" dirty="0"/>
              <a:t>федерального </a:t>
            </a:r>
            <a:r>
              <a:rPr lang="ru-RU" sz="1200" dirty="0"/>
              <a:t>значения, в том числе:</a:t>
            </a:r>
          </a:p>
          <a:p>
            <a:pPr marL="0" indent="450000">
              <a:buNone/>
            </a:pPr>
            <a:r>
              <a:rPr lang="ru-RU" sz="1200" b="1" dirty="0"/>
              <a:t>66</a:t>
            </a:r>
            <a:r>
              <a:rPr lang="ru-RU" sz="1200" dirty="0"/>
              <a:t> – объекты археологического наследия и </a:t>
            </a:r>
            <a:r>
              <a:rPr lang="ru-RU" sz="1200" b="1" dirty="0"/>
              <a:t>1</a:t>
            </a:r>
            <a:r>
              <a:rPr lang="ru-RU" sz="1200" dirty="0"/>
              <a:t> – памятник истории;</a:t>
            </a:r>
          </a:p>
          <a:p>
            <a:pPr marL="0" indent="450000">
              <a:buNone/>
            </a:pPr>
            <a:r>
              <a:rPr lang="ru-RU" sz="1200" b="1" u="sng" dirty="0"/>
              <a:t>13</a:t>
            </a:r>
            <a:r>
              <a:rPr lang="ru-RU" sz="1200" b="1" dirty="0"/>
              <a:t> </a:t>
            </a:r>
            <a:r>
              <a:rPr lang="ru-RU" sz="1200" dirty="0"/>
              <a:t>объектов культурного наследия</a:t>
            </a:r>
            <a:r>
              <a:rPr lang="ru-RU" sz="1200" b="1" dirty="0"/>
              <a:t> </a:t>
            </a:r>
            <a:r>
              <a:rPr lang="ru-RU" sz="1200" i="1" dirty="0"/>
              <a:t>регионального</a:t>
            </a:r>
            <a:r>
              <a:rPr lang="ru-RU" sz="1200" b="1" dirty="0"/>
              <a:t> </a:t>
            </a:r>
            <a:r>
              <a:rPr lang="ru-RU" sz="1200" dirty="0"/>
              <a:t>значения</a:t>
            </a:r>
            <a:r>
              <a:rPr lang="ru-RU" sz="1200" b="1" dirty="0"/>
              <a:t>;</a:t>
            </a:r>
            <a:r>
              <a:rPr lang="ru-RU" sz="1200" dirty="0"/>
              <a:t> </a:t>
            </a:r>
          </a:p>
          <a:p>
            <a:pPr marL="0" indent="450000">
              <a:buNone/>
            </a:pPr>
            <a:r>
              <a:rPr lang="ru-RU" sz="1200" b="1" u="sng" dirty="0"/>
              <a:t>1 </a:t>
            </a:r>
            <a:r>
              <a:rPr lang="ru-RU" sz="1200" dirty="0"/>
              <a:t>объект культурного наследия </a:t>
            </a:r>
            <a:r>
              <a:rPr lang="ru-RU" sz="1200" i="1" dirty="0"/>
              <a:t>местного (муниципального)</a:t>
            </a:r>
            <a:r>
              <a:rPr lang="ru-RU" sz="1200" b="1" dirty="0"/>
              <a:t> </a:t>
            </a:r>
            <a:r>
              <a:rPr lang="ru-RU" sz="1200" dirty="0"/>
              <a:t>значения;</a:t>
            </a:r>
          </a:p>
          <a:p>
            <a:pPr marL="0" indent="450000">
              <a:buNone/>
            </a:pPr>
            <a:r>
              <a:rPr lang="ru-RU" sz="1200" b="1" dirty="0"/>
              <a:t>237 выявленных</a:t>
            </a:r>
            <a:r>
              <a:rPr lang="ru-RU" sz="1200" dirty="0"/>
              <a:t> объектов культурного наследия – в том числе:</a:t>
            </a:r>
          </a:p>
          <a:p>
            <a:pPr marL="0" indent="450000">
              <a:buNone/>
            </a:pPr>
            <a:r>
              <a:rPr lang="ru-RU" sz="1200" dirty="0"/>
              <a:t>213 памятников археологии, 21 памятник истории (в том числе, связанных с увековечением памяти защитников Отечества), 3 памятника искусства</a:t>
            </a:r>
          </a:p>
        </p:txBody>
      </p:sp>
      <p:pic>
        <p:nvPicPr>
          <p:cNvPr id="2050" name="Picture 2" descr="C:\Users\O.Rybalchenko\Desktop\Светлана Викторовна рабочий стол\Мамрохпак поселение\Фото Мамрохпак\Мамрохпак_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401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0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Комитет по охране объектов культурного наследия по Чукотскому автономному округу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/>
              <a:t>На территории Чукотского автономного округа реализуются программы </a:t>
            </a:r>
            <a:r>
              <a:rPr lang="ru-RU" sz="1600" dirty="0" smtClean="0"/>
              <a:t>:</a:t>
            </a:r>
          </a:p>
          <a:p>
            <a:pPr marL="0" indent="0" algn="ctr">
              <a:buNone/>
            </a:pPr>
            <a:r>
              <a:rPr lang="ru-RU" sz="1600" dirty="0" smtClean="0"/>
              <a:t>Государственная </a:t>
            </a:r>
            <a:r>
              <a:rPr lang="ru-RU" sz="1600" dirty="0"/>
              <a:t>программа «Развитие образования, культуры, спорта, туризма и молодёжной политики Чукотского автономного округа» (утв. Постановлением Правительства Чукотского автономного округа от 08.04.2019 № 192), в рамках которой разработана Подпрограмма </a:t>
            </a:r>
            <a:r>
              <a:rPr lang="ru-RU" sz="1600" u="sng" dirty="0"/>
              <a:t>«Создание региональной системы сохранения историко-культурного наследия Чукотки</a:t>
            </a:r>
            <a:r>
              <a:rPr lang="ru-RU" sz="1600" u="sng" dirty="0" smtClean="0"/>
              <a:t>».</a:t>
            </a:r>
            <a:endParaRPr lang="ru-RU" sz="1600" u="sng" dirty="0"/>
          </a:p>
        </p:txBody>
      </p:sp>
      <p:pic>
        <p:nvPicPr>
          <p:cNvPr id="3074" name="Picture 2" descr="C:\Users\O.Rybalchenko\Desktop\Светлана Викторовна рабочий стол\Наукан АИС ЕГРКН перенести в 2018\Главное фото Наук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03244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54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Комитет по охране объектов культурного наследия по Чукотскому автономному округу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041775" cy="4785395"/>
          </a:xfrm>
        </p:spPr>
        <p:txBody>
          <a:bodyPr>
            <a:noAutofit/>
          </a:bodyPr>
          <a:lstStyle/>
          <a:p>
            <a:pPr indent="450000" algn="just">
              <a:buNone/>
            </a:pPr>
            <a:r>
              <a:rPr lang="ru-RU" sz="1200" dirty="0"/>
              <a:t>В 2019 году за счет средств программы проведены мероприятия:</a:t>
            </a:r>
          </a:p>
          <a:p>
            <a:pPr indent="450000" algn="just">
              <a:buNone/>
            </a:pPr>
            <a:r>
              <a:rPr lang="ru-RU" sz="1200" dirty="0"/>
              <a:t>- по мониторингу и контролю за состоянием объектов культурного наследия памятников федерального и регионального значения в </a:t>
            </a:r>
            <a:r>
              <a:rPr lang="ru-RU" sz="1200" dirty="0"/>
              <a:t>Провиденском</a:t>
            </a:r>
            <a:r>
              <a:rPr lang="ru-RU" sz="1200" dirty="0"/>
              <a:t> и Чукотском районах (выезд проведен на 19 объектов, общая доля памятников, в отношении которых проведены контрольные мероприятия составила 22%);</a:t>
            </a:r>
          </a:p>
          <a:p>
            <a:pPr indent="450000" algn="just">
              <a:buNone/>
            </a:pPr>
            <a:r>
              <a:rPr lang="ru-RU" sz="1200" dirty="0"/>
              <a:t>- проведено детальное обследование современного состояния и установление границ на основе натурных археологических работ для 8 объектов культурного наследия в Чукотском районе (из них 5 памятников федерального значения, 1 – регионального и 2 – выявленные древнеэскимосские </a:t>
            </a:r>
            <a:r>
              <a:rPr lang="ru-RU" sz="1200" dirty="0" smtClean="0"/>
              <a:t>поселения.</a:t>
            </a:r>
          </a:p>
          <a:p>
            <a:pPr indent="450000" algn="just">
              <a:buNone/>
            </a:pPr>
            <a:r>
              <a:rPr lang="ru-RU" sz="1200" dirty="0"/>
              <a:t>В 2019 году утверждены границы для 9 памятников федерального и регионального значения, а так же проведены историко-архивные и натурные научно-исследовательские работы, по результатам которых в первом полугодии 2020 года планируется утвердить или уточнить ранее утвержденные границы для 18 памятников федерального и регионального значения, что позволит довести долю объектов с установленными и переданными в Единый государственный реестр недвижимости границами территории до 45</a:t>
            </a:r>
            <a:r>
              <a:rPr lang="ru-RU" sz="1200" dirty="0" smtClean="0"/>
              <a:t>%.</a:t>
            </a:r>
            <a:endParaRPr lang="ru-RU" sz="1200" dirty="0"/>
          </a:p>
        </p:txBody>
      </p:sp>
      <p:pic>
        <p:nvPicPr>
          <p:cNvPr id="4098" name="Picture 2" descr="C:\Users\O.Rybalchenko\Desktop\Светлана Викторовна рабочий стол\Рабочий стол\Памятник Дежневу и Наукан Проверка  2018\Фото Наукан к акту тех сост\Наукан_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4018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8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Комитет по охране объектов культурного наследия по Чукотскому автономному округу</a:t>
            </a:r>
            <a:endParaRPr lang="ru-RU" sz="16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347865" y="1340768"/>
            <a:ext cx="5338936" cy="4785395"/>
          </a:xfrm>
        </p:spPr>
        <p:txBody>
          <a:bodyPr>
            <a:noAutofit/>
          </a:bodyPr>
          <a:lstStyle/>
          <a:p>
            <a:pPr marL="0" indent="450000" algn="just">
              <a:buNone/>
            </a:pPr>
            <a:r>
              <a:rPr lang="ru-RU" sz="1050" dirty="0"/>
              <a:t>За счет средств региональной государственной программы проведены мероприятия по контролю за состоянием объектов культурного наследия и систематическому наблюдению (без взаимодействия с юридическими лицами), по результатам которых оформлено 15 актов  технического состояния объектов культурного наследия федерального значения:</a:t>
            </a:r>
          </a:p>
          <a:p>
            <a:pPr marL="0" indent="450000" algn="just">
              <a:buNone/>
            </a:pPr>
            <a:r>
              <a:rPr lang="ru-RU" sz="1050" dirty="0"/>
              <a:t>-Историко-культурный комплекс </a:t>
            </a:r>
            <a:r>
              <a:rPr lang="ru-RU" sz="1050" dirty="0"/>
              <a:t>Яндогай</a:t>
            </a:r>
            <a:r>
              <a:rPr lang="ru-RU" sz="1050" dirty="0"/>
              <a:t> (памятник археологии федерального значения);</a:t>
            </a:r>
          </a:p>
          <a:p>
            <a:pPr marL="0" indent="450000" algn="just">
              <a:buNone/>
            </a:pPr>
            <a:r>
              <a:rPr lang="ru-RU" sz="1050" dirty="0"/>
              <a:t>-Историко-культурный комплекс </a:t>
            </a:r>
            <a:r>
              <a:rPr lang="ru-RU" sz="1050" dirty="0"/>
              <a:t>Масик</a:t>
            </a:r>
            <a:r>
              <a:rPr lang="ru-RU" sz="1050" dirty="0"/>
              <a:t> (</a:t>
            </a:r>
            <a:r>
              <a:rPr lang="ru-RU" sz="1050" dirty="0"/>
              <a:t>Мечигмен</a:t>
            </a:r>
            <a:r>
              <a:rPr lang="ru-RU" sz="1050" dirty="0"/>
              <a:t>) (памятник археологии федерального значения);</a:t>
            </a:r>
          </a:p>
          <a:p>
            <a:pPr marL="0" indent="450000" algn="just">
              <a:buNone/>
            </a:pPr>
            <a:r>
              <a:rPr lang="ru-RU" sz="1050" dirty="0"/>
              <a:t>-Историко-культурный комплекс «</a:t>
            </a:r>
            <a:r>
              <a:rPr lang="ru-RU" sz="1050" dirty="0"/>
              <a:t>Кивак</a:t>
            </a:r>
            <a:r>
              <a:rPr lang="ru-RU" sz="1050" dirty="0"/>
              <a:t>» (памятник археологии федерального значения);</a:t>
            </a:r>
          </a:p>
          <a:p>
            <a:pPr marL="0" indent="450000" algn="just">
              <a:buNone/>
            </a:pPr>
            <a:r>
              <a:rPr lang="ru-RU" sz="1050" dirty="0"/>
              <a:t>-Религиозно-культовое сооружение «Китовая аллея» (памятник археологии федерального значения);</a:t>
            </a:r>
          </a:p>
          <a:p>
            <a:pPr marL="0" indent="450000" algn="just">
              <a:buNone/>
            </a:pPr>
            <a:r>
              <a:rPr lang="ru-RU" sz="1050" dirty="0"/>
              <a:t>- Историко-культурный комплекс </a:t>
            </a:r>
            <a:r>
              <a:rPr lang="ru-RU" sz="1050" dirty="0"/>
              <a:t>Аван</a:t>
            </a:r>
            <a:r>
              <a:rPr lang="ru-RU" sz="1050" dirty="0"/>
              <a:t> (памятник археологии федерального значения);</a:t>
            </a:r>
          </a:p>
          <a:p>
            <a:pPr marL="0" indent="450000" algn="just">
              <a:buNone/>
            </a:pPr>
            <a:r>
              <a:rPr lang="ru-RU" sz="1050" dirty="0"/>
              <a:t>-Многослойное поселение </a:t>
            </a:r>
            <a:r>
              <a:rPr lang="ru-RU" sz="1050" dirty="0"/>
              <a:t>Пагиляк</a:t>
            </a:r>
            <a:r>
              <a:rPr lang="ru-RU" sz="1050" dirty="0"/>
              <a:t> (памятник археологии федерального значения);</a:t>
            </a:r>
          </a:p>
          <a:p>
            <a:pPr marL="0" indent="450000" algn="just">
              <a:buNone/>
            </a:pPr>
            <a:r>
              <a:rPr lang="ru-RU" sz="1050" dirty="0"/>
              <a:t>-Стоянка </a:t>
            </a:r>
            <a:r>
              <a:rPr lang="ru-RU" sz="1050" dirty="0"/>
              <a:t>Ульхум</a:t>
            </a:r>
            <a:r>
              <a:rPr lang="ru-RU" sz="1050" dirty="0"/>
              <a:t> (памятник археологии федерального значения);</a:t>
            </a:r>
          </a:p>
          <a:p>
            <a:pPr marL="0" indent="450000" algn="just">
              <a:buNone/>
            </a:pPr>
            <a:r>
              <a:rPr lang="ru-RU" sz="1050" dirty="0"/>
              <a:t>-Историко-культурный комплекс </a:t>
            </a:r>
            <a:r>
              <a:rPr lang="ru-RU" sz="1050" dirty="0"/>
              <a:t>Кыгынин</a:t>
            </a:r>
            <a:r>
              <a:rPr lang="ru-RU" sz="1050" dirty="0"/>
              <a:t> (памятник археологии федерального значения);</a:t>
            </a:r>
          </a:p>
          <a:p>
            <a:pPr marL="0" indent="450000" algn="just">
              <a:buNone/>
            </a:pPr>
            <a:r>
              <a:rPr lang="ru-RU" sz="1050" dirty="0"/>
              <a:t>-Остатки укреплений «Крепость </a:t>
            </a:r>
            <a:r>
              <a:rPr lang="ru-RU" sz="1050" dirty="0"/>
              <a:t>Рыгнахпак</a:t>
            </a:r>
            <a:r>
              <a:rPr lang="ru-RU" sz="1050" dirty="0"/>
              <a:t>» (памятник археологии федерального значения);</a:t>
            </a:r>
          </a:p>
          <a:p>
            <a:pPr marL="0" indent="450000" algn="just">
              <a:buNone/>
            </a:pPr>
            <a:r>
              <a:rPr lang="ru-RU" sz="1050" dirty="0"/>
              <a:t>- Поселение Мыс Чукотский (памятник археологии федерального значения);</a:t>
            </a:r>
          </a:p>
          <a:p>
            <a:pPr marL="0" indent="450000" algn="just">
              <a:buNone/>
            </a:pPr>
            <a:r>
              <a:rPr lang="ru-RU" sz="1050" dirty="0"/>
              <a:t>-Многослойная стоянка </a:t>
            </a:r>
            <a:r>
              <a:rPr lang="ru-RU" sz="1050" dirty="0"/>
              <a:t>Найван</a:t>
            </a:r>
            <a:r>
              <a:rPr lang="ru-RU" sz="1050" dirty="0"/>
              <a:t> (памятник археологии федерального значения);</a:t>
            </a:r>
          </a:p>
          <a:p>
            <a:pPr marL="0" indent="450000" algn="just">
              <a:buNone/>
            </a:pPr>
            <a:r>
              <a:rPr lang="ru-RU" sz="1050" dirty="0"/>
              <a:t>-Стоянка </a:t>
            </a:r>
            <a:r>
              <a:rPr lang="ru-RU" sz="1050" dirty="0"/>
              <a:t>Путурак</a:t>
            </a:r>
            <a:r>
              <a:rPr lang="ru-RU" sz="1050" dirty="0"/>
              <a:t> (памятник археологии федерального значения);</a:t>
            </a:r>
          </a:p>
          <a:p>
            <a:pPr marL="0" indent="450000" algn="just">
              <a:buNone/>
            </a:pPr>
            <a:r>
              <a:rPr lang="ru-RU" sz="1050" dirty="0"/>
              <a:t>-Поселение </a:t>
            </a:r>
            <a:r>
              <a:rPr lang="ru-RU" sz="1050" dirty="0"/>
              <a:t>Сиклюк</a:t>
            </a:r>
            <a:r>
              <a:rPr lang="ru-RU" sz="1050" dirty="0"/>
              <a:t> (памятник археологии федерального значения);</a:t>
            </a:r>
          </a:p>
          <a:p>
            <a:pPr marL="0" indent="450000" algn="just">
              <a:buNone/>
            </a:pPr>
            <a:r>
              <a:rPr lang="ru-RU" sz="1050" dirty="0"/>
              <a:t>-Остатки укреплений "Крепость </a:t>
            </a:r>
            <a:r>
              <a:rPr lang="ru-RU" sz="1050" dirty="0"/>
              <a:t>Гуйгунгу</a:t>
            </a:r>
            <a:r>
              <a:rPr lang="ru-RU" sz="1050" dirty="0"/>
              <a:t>"(памятник археологии федерального значения);</a:t>
            </a:r>
          </a:p>
          <a:p>
            <a:pPr marL="0" indent="450000" algn="just">
              <a:buNone/>
            </a:pPr>
            <a:r>
              <a:rPr lang="ru-RU" sz="1050" dirty="0"/>
              <a:t>-Поселение </a:t>
            </a:r>
            <a:r>
              <a:rPr lang="ru-RU" sz="1050" dirty="0"/>
              <a:t>Аасяк</a:t>
            </a:r>
            <a:r>
              <a:rPr lang="ru-RU" sz="1050" dirty="0"/>
              <a:t> (памятник археологии федерального значения</a:t>
            </a:r>
            <a:r>
              <a:rPr lang="ru-RU" sz="1000" dirty="0"/>
              <a:t>).</a:t>
            </a:r>
          </a:p>
          <a:p>
            <a:pPr indent="-450000"/>
            <a:endParaRPr lang="ru-RU" sz="1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27466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6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11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/>
              <a:t>Комитет по охране объектов культурного наследия по Чукотскому автономному округу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dirty="0" smtClean="0"/>
              <a:t>Награждение участников конкурса </a:t>
            </a:r>
            <a:r>
              <a:rPr lang="ru-RU" sz="1200" dirty="0"/>
              <a:t>«#Памятники Чукотки»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pPr indent="457200" algn="just">
              <a:buNone/>
            </a:pPr>
            <a:r>
              <a:rPr lang="ru-RU" dirty="0"/>
              <a:t>В 2019 году проведено 2 мероприятия, направленных на </a:t>
            </a:r>
            <a:r>
              <a:rPr lang="ru-RU" dirty="0" smtClean="0"/>
              <a:t>популяризацию </a:t>
            </a:r>
            <a:r>
              <a:rPr lang="ru-RU" dirty="0"/>
              <a:t>объектов культурного наследия округа, в том числе:</a:t>
            </a:r>
          </a:p>
          <a:p>
            <a:pPr indent="457200" algn="just">
              <a:buNone/>
            </a:pPr>
            <a:r>
              <a:rPr lang="ru-RU" dirty="0" smtClean="0"/>
              <a:t>-Региональный </a:t>
            </a:r>
            <a:r>
              <a:rPr lang="ru-RU" dirty="0"/>
              <a:t>этап Дальневосточного творческого конкурса «</a:t>
            </a:r>
            <a:r>
              <a:rPr lang="ru-RU" dirty="0"/>
              <a:t>АгитПлакат</a:t>
            </a:r>
            <a:r>
              <a:rPr lang="ru-RU" dirty="0"/>
              <a:t>». Цель конкурса - пропаганда (популяризация) бережного отношения к недвижимым памятникам истории и культуры, объектам культурного наследия народов Российской Федерации. Конкурс призван способствовать формированию осознания жителей страны своей причастности к судьбе России, стимулированию интереса граждан к проблемам сохранения культурного наследия народов Российской Федерации; выражению чувства патриотизма; развитию и поддержки талантов в области художественного, социального, интеллектуального творчества;</a:t>
            </a:r>
          </a:p>
          <a:p>
            <a:pPr indent="457200" algn="just">
              <a:buNone/>
            </a:pPr>
            <a:r>
              <a:rPr lang="ru-RU" dirty="0"/>
              <a:t>- Региональный творческий конкурс «#Памятники Чукотки»:</a:t>
            </a:r>
          </a:p>
          <a:p>
            <a:pPr indent="457200" algn="just">
              <a:buNone/>
            </a:pPr>
            <a:r>
              <a:rPr lang="ru-RU" dirty="0"/>
              <a:t>Целью Конкурса является популяризация объектов культурного наследия народов России расположенных на территории Чукотского автономного округа. На конкурс принимались публикации в социальных сетях: В Контакте, Одноклассники, </a:t>
            </a:r>
            <a:r>
              <a:rPr lang="ru-RU" dirty="0"/>
              <a:t>Twitter</a:t>
            </a:r>
            <a:r>
              <a:rPr lang="ru-RU" dirty="0"/>
              <a:t>, </a:t>
            </a:r>
            <a:r>
              <a:rPr lang="ru-RU" dirty="0"/>
              <a:t>Instagram</a:t>
            </a:r>
            <a:r>
              <a:rPr lang="ru-RU" dirty="0"/>
              <a:t>, </a:t>
            </a:r>
            <a:r>
              <a:rPr lang="ru-RU" dirty="0"/>
              <a:t>Facebook</a:t>
            </a:r>
            <a:r>
              <a:rPr lang="ru-RU" dirty="0"/>
              <a:t>, Живой Журнал, а так же в интернет-энциклопедиях, посвященные объектам культурного наследия.</a:t>
            </a:r>
          </a:p>
          <a:p>
            <a:pPr indent="457200">
              <a:buNone/>
            </a:pPr>
            <a:endParaRPr lang="ru-RU" dirty="0"/>
          </a:p>
        </p:txBody>
      </p:sp>
      <p:pic>
        <p:nvPicPr>
          <p:cNvPr id="5122" name="Picture 2" descr="C:\Users\O.Rybalchenko\Desktop\сортировка документов\Консултант_Гос.охрана объектов\сайт Комитета\награжде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10445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5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840</Words>
  <Application>Microsoft Office PowerPoint</Application>
  <PresentationFormat>Экран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Комитет по охране объектов культурного наследия Чукотского автономного округа</vt:lpstr>
      <vt:lpstr>Комитет по охране объектов культурного наследия Чукотского автономного округа</vt:lpstr>
      <vt:lpstr>Комитет по охране объектов культурного наследия по Чукотскому автономному округу</vt:lpstr>
      <vt:lpstr>Комитет по охране объектов культурного наследия по Чукотскому автономному округу</vt:lpstr>
      <vt:lpstr>Комитет по охране объектов культурного наследия по Чукотскому автономному округу</vt:lpstr>
      <vt:lpstr>Комитет по охране объектов культурного наследия по Чукотскому автономному округу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Комитет по охране объектов культурного наследия Чукотского автономного округа</dc:title>
  <dc:creator>Рыбальченко Ольга Александровна</dc:creator>
  <cp:lastModifiedBy>Рыбальченко Ольга Александровна</cp:lastModifiedBy>
  <cp:revision>9</cp:revision>
  <dcterms:created xsi:type="dcterms:W3CDTF">2020-02-28T04:27:16Z</dcterms:created>
  <dcterms:modified xsi:type="dcterms:W3CDTF">2020-02-28T06:35:36Z</dcterms:modified>
</cp:coreProperties>
</file>